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90" r:id="rId1"/>
  </p:sldMasterIdLst>
  <p:sldIdLst>
    <p:sldId id="256" r:id="rId2"/>
    <p:sldId id="259" r:id="rId3"/>
  </p:sldIdLst>
  <p:sldSz cx="6858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24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59" y="182879"/>
            <a:ext cx="658368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4364" y="882376"/>
            <a:ext cx="5606415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4500" b="1" cap="all" baseline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1612" y="3869636"/>
            <a:ext cx="4931921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750"/>
              </a:spcBef>
              <a:buNone/>
              <a:defRPr sz="1350">
                <a:solidFill>
                  <a:srgbClr val="FFFFFF"/>
                </a:solidFill>
              </a:defRPr>
            </a:lvl1pPr>
            <a:lvl2pPr marL="257175" indent="0" algn="ctr">
              <a:buNone/>
              <a:defRPr sz="1350"/>
            </a:lvl2pPr>
            <a:lvl3pPr marL="514350" indent="0" algn="ctr">
              <a:buNone/>
              <a:defRPr sz="1350"/>
            </a:lvl3pPr>
            <a:lvl4pPr marL="771525" indent="0" algn="ctr">
              <a:buNone/>
              <a:defRPr sz="1125"/>
            </a:lvl4pPr>
            <a:lvl5pPr marL="1028700" indent="0" algn="ctr">
              <a:buNone/>
              <a:defRPr sz="1125"/>
            </a:lvl5pPr>
            <a:lvl6pPr marL="1285875" indent="0" algn="ctr">
              <a:buNone/>
              <a:defRPr sz="1125"/>
            </a:lvl6pPr>
            <a:lvl7pPr marL="1543050" indent="0" algn="ctr">
              <a:buNone/>
              <a:defRPr sz="1125"/>
            </a:lvl7pPr>
            <a:lvl8pPr marL="1800225" indent="0" algn="ctr">
              <a:buNone/>
              <a:defRPr sz="1125"/>
            </a:lvl8pPr>
            <a:lvl9pPr marL="2057400" indent="0" algn="ctr">
              <a:buNone/>
              <a:defRPr sz="1125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A4781E9-DD4B-46DD-B0A7-91C13F2BD04C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B94A899-DA22-4EE4-BFCE-3BBA90551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112997" y="3733800"/>
            <a:ext cx="462915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1688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750"/>
              </a:spcBef>
              <a:defRPr/>
            </a:lvl1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781E9-DD4B-46DD-B0A7-91C13F2BD04C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4A899-DA22-4EE4-BFCE-3BBA90551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532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364" y="1173575"/>
            <a:ext cx="5606415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4500" b="0" cap="all" baseline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1834" y="4154520"/>
            <a:ext cx="4932617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>
                <a:solidFill>
                  <a:schemeClr val="accent1"/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781E9-DD4B-46DD-B0A7-91C13F2BD04C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4A899-DA22-4EE4-BFCE-3BBA90551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114425" y="4020408"/>
            <a:ext cx="462915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0428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2938" y="2057399"/>
            <a:ext cx="2674620" cy="4023360"/>
          </a:xfrm>
        </p:spPr>
        <p:txBody>
          <a:bodyPr/>
          <a:lstStyle>
            <a:lvl1pPr>
              <a:defRPr sz="1238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5532" y="2057400"/>
            <a:ext cx="2674620" cy="4023360"/>
          </a:xfrm>
        </p:spPr>
        <p:txBody>
          <a:bodyPr/>
          <a:lstStyle>
            <a:lvl1pPr>
              <a:defRPr sz="1238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781E9-DD4B-46DD-B0A7-91C13F2BD04C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4A899-DA22-4EE4-BFCE-3BBA90551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4159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38" y="2001511"/>
            <a:ext cx="267462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2938" y="2721483"/>
            <a:ext cx="2674620" cy="3383280"/>
          </a:xfrm>
        </p:spPr>
        <p:txBody>
          <a:bodyPr/>
          <a:lstStyle>
            <a:lvl1pPr>
              <a:defRPr sz="1238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26410" y="1999032"/>
            <a:ext cx="267462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26410" y="2719322"/>
            <a:ext cx="2674620" cy="3383280"/>
          </a:xfrm>
        </p:spPr>
        <p:txBody>
          <a:bodyPr/>
          <a:lstStyle>
            <a:lvl1pPr>
              <a:defRPr sz="1238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781E9-DD4B-46DD-B0A7-91C13F2BD04C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4A899-DA22-4EE4-BFCE-3BBA90551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6806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781E9-DD4B-46DD-B0A7-91C13F2BD04C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4A899-DA22-4EE4-BFCE-3BBA90551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4073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781E9-DD4B-46DD-B0A7-91C13F2BD04C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4A899-DA22-4EE4-BFCE-3BBA90551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999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38" y="1097280"/>
            <a:ext cx="212598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25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6985" y="1097280"/>
            <a:ext cx="3112229" cy="4663440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2938" y="2834640"/>
            <a:ext cx="212598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956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781E9-DD4B-46DD-B0A7-91C13F2BD04C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4A899-DA22-4EE4-BFCE-3BBA90551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78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38" y="1097280"/>
            <a:ext cx="212598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25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14331" y="1069848"/>
            <a:ext cx="3193277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1575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2938" y="2834640"/>
            <a:ext cx="212598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956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781E9-DD4B-46DD-B0A7-91C13F2BD04C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4A899-DA22-4EE4-BFCE-3BBA90551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6951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781E9-DD4B-46DD-B0A7-91C13F2BD04C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4A899-DA22-4EE4-BFCE-3BBA90551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0036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762000"/>
            <a:ext cx="1307306" cy="54102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2938" y="762000"/>
            <a:ext cx="4179094" cy="54102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781E9-DD4B-46DD-B0A7-91C13F2BD04C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4A899-DA22-4EE4-BFCE-3BBA90551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371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" y="182880"/>
            <a:ext cx="658368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2938" y="609600"/>
            <a:ext cx="555498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39" y="2057400"/>
            <a:ext cx="5553490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2935" y="6223830"/>
            <a:ext cx="13101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/>
                </a:solidFill>
              </a:defRPr>
            </a:lvl1pPr>
          </a:lstStyle>
          <a:p>
            <a:fld id="{3A4781E9-DD4B-46DD-B0A7-91C13F2BD04C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21396" y="6223830"/>
            <a:ext cx="26537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accent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47862" y="6223830"/>
            <a:ext cx="9597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accent1"/>
                </a:solidFill>
              </a:defRPr>
            </a:lvl1pPr>
          </a:lstStyle>
          <a:p>
            <a:fld id="{DB94A899-DA22-4EE4-BFCE-3BBA90551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9186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1" r:id="rId1"/>
    <p:sldLayoutId id="2147484492" r:id="rId2"/>
    <p:sldLayoutId id="2147484493" r:id="rId3"/>
    <p:sldLayoutId id="2147484494" r:id="rId4"/>
    <p:sldLayoutId id="2147484495" r:id="rId5"/>
    <p:sldLayoutId id="2147484496" r:id="rId6"/>
    <p:sldLayoutId id="2147484497" r:id="rId7"/>
    <p:sldLayoutId id="2147484498" r:id="rId8"/>
    <p:sldLayoutId id="2147484499" r:id="rId9"/>
    <p:sldLayoutId id="2147484500" r:id="rId10"/>
    <p:sldLayoutId id="2147484501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3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28588" indent="-102870" algn="l" defTabSz="51435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SzPct val="80000"/>
        <a:buFont typeface="Corbel" pitchFamily="34" charset="0"/>
        <a:buChar char="•"/>
        <a:defRPr kumimoji="1" sz="15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257175" indent="-102870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kumimoji="1" sz="1350" kern="1200">
          <a:solidFill>
            <a:schemeClr val="accent1"/>
          </a:solidFill>
          <a:latin typeface="+mn-lt"/>
          <a:ea typeface="+mn-ea"/>
          <a:cs typeface="+mn-cs"/>
        </a:defRPr>
      </a:lvl2pPr>
      <a:lvl3pPr marL="411480" indent="-102870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kumimoji="1" sz="12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565785" indent="-102870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kumimoji="1" sz="1050" kern="1200">
          <a:solidFill>
            <a:schemeClr val="accent1"/>
          </a:solidFill>
          <a:latin typeface="+mn-lt"/>
          <a:ea typeface="+mn-ea"/>
          <a:cs typeface="+mn-cs"/>
        </a:defRPr>
      </a:lvl4pPr>
      <a:lvl5pPr marL="690090" indent="-102870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kumimoji="1" sz="1050" kern="1200">
          <a:solidFill>
            <a:schemeClr val="accent1"/>
          </a:solidFill>
          <a:latin typeface="+mn-lt"/>
          <a:ea typeface="+mn-ea"/>
          <a:cs typeface="+mn-cs"/>
        </a:defRPr>
      </a:lvl5pPr>
      <a:lvl6pPr marL="825000" indent="-128588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kumimoji="1" sz="1050" kern="1200">
          <a:solidFill>
            <a:schemeClr val="accent1"/>
          </a:solidFill>
          <a:latin typeface="+mn-lt"/>
          <a:ea typeface="+mn-ea"/>
          <a:cs typeface="+mn-cs"/>
        </a:defRPr>
      </a:lvl6pPr>
      <a:lvl7pPr marL="975000" indent="-128588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kumimoji="1" sz="105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125000" indent="-128588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kumimoji="1" sz="105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275000" indent="-128588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kumimoji="1" sz="105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46" userDrawn="1">
          <p15:clr>
            <a:srgbClr val="F26B43"/>
          </p15:clr>
        </p15:guide>
        <p15:guide id="2" pos="4050" userDrawn="1">
          <p15:clr>
            <a:srgbClr val="F26B43"/>
          </p15:clr>
        </p15:guide>
        <p15:guide id="3" orient="horz" pos="4008" userDrawn="1">
          <p15:clr>
            <a:srgbClr val="F26B43"/>
          </p15:clr>
        </p15:guide>
        <p15:guide id="4" orient="horz" pos="1440" userDrawn="1">
          <p15:clr>
            <a:srgbClr val="F26B43"/>
          </p15:clr>
        </p15:guide>
        <p15:guide id="5" orient="horz" pos="3720" userDrawn="1">
          <p15:clr>
            <a:srgbClr val="F26B43"/>
          </p15:clr>
        </p15:guide>
        <p15:guide id="6" orient="horz" pos="2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3B8767C7-1A34-4DBD-9E25-CB05E1D96B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8755" y="1656797"/>
            <a:ext cx="6549245" cy="2027817"/>
          </a:xfrm>
        </p:spPr>
        <p:txBody>
          <a:bodyPr>
            <a:normAutofit fontScale="90000"/>
          </a:bodyPr>
          <a:lstStyle/>
          <a:p>
            <a:br>
              <a:rPr lang="en-US" altLang="ja-JP" sz="3200" kern="100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</a:br>
            <a:br>
              <a:rPr lang="en-US" altLang="ja-JP" sz="3200" kern="100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</a:br>
            <a:br>
              <a:rPr lang="en-US" altLang="ja-JP" sz="3200" kern="100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</a:br>
            <a:r>
              <a:rPr lang="ja-JP" altLang="en-US" sz="4800" kern="100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en-US" sz="53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管理栄養士を目指す</a:t>
            </a:r>
            <a:br>
              <a:rPr lang="en-US" altLang="ja-JP" sz="53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sz="53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卒業生の交流会</a:t>
            </a:r>
            <a:br>
              <a:rPr lang="ja-JP" altLang="ja-JP" sz="4400" kern="1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</a:br>
            <a:endParaRPr lang="ja-JP" altLang="en-US" sz="44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F0061CA-C07D-43CC-853B-F3945DEFD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7517" y="4391318"/>
            <a:ext cx="5342965" cy="1178223"/>
          </a:xfrm>
        </p:spPr>
        <p:txBody>
          <a:bodyPr>
            <a:noAutofit/>
          </a:bodyPr>
          <a:lstStyle/>
          <a:p>
            <a:r>
              <a:rPr lang="ja-JP" altLang="en-US" sz="20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大妻女子大学短期大学部</a:t>
            </a:r>
            <a:endParaRPr lang="en-US" altLang="ja-JP" sz="20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0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家政科食と栄養コース（</a:t>
            </a:r>
            <a:r>
              <a:rPr lang="en-US" altLang="ja-JP" sz="20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2025</a:t>
            </a:r>
            <a:r>
              <a:rPr lang="ja-JP" altLang="en-US" sz="20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</a:t>
            </a:r>
            <a:r>
              <a:rPr lang="en-US" altLang="ja-JP" sz="20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4</a:t>
            </a:r>
            <a:r>
              <a:rPr lang="ja-JP" altLang="en-US" sz="20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月～）</a:t>
            </a:r>
            <a:endParaRPr lang="en-US" altLang="ja-JP" sz="20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0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（旧　食物栄養専攻）</a:t>
            </a:r>
            <a:endParaRPr lang="en-US" altLang="ja-JP" sz="20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2400" dirty="0"/>
          </a:p>
          <a:p>
            <a:endParaRPr kumimoji="1" lang="en-US" altLang="ja-JP" sz="2400" dirty="0"/>
          </a:p>
          <a:p>
            <a:endParaRPr kumimoji="1" lang="en-US" altLang="ja-JP" sz="2400" dirty="0"/>
          </a:p>
          <a:p>
            <a:endParaRPr kumimoji="1" lang="en-US" altLang="ja-JP" sz="2400" dirty="0"/>
          </a:p>
          <a:p>
            <a:endParaRPr kumimoji="1" lang="en-US" altLang="ja-JP" sz="2400" dirty="0"/>
          </a:p>
          <a:p>
            <a:endParaRPr lang="en-US" altLang="ja-JP" sz="2400" dirty="0"/>
          </a:p>
          <a:p>
            <a:endParaRPr kumimoji="1" lang="en-US" altLang="ja-JP" sz="2400" dirty="0"/>
          </a:p>
          <a:p>
            <a:endParaRPr lang="en-US" altLang="ja-JP" sz="2400" dirty="0"/>
          </a:p>
          <a:p>
            <a:endParaRPr kumimoji="1" lang="en-US" altLang="ja-JP" sz="2400" dirty="0"/>
          </a:p>
          <a:p>
            <a:endParaRPr lang="en-US" altLang="ja-JP" sz="2400" dirty="0"/>
          </a:p>
          <a:p>
            <a:endParaRPr kumimoji="1" lang="en-US" altLang="ja-JP" sz="2400" dirty="0"/>
          </a:p>
          <a:p>
            <a:endParaRPr lang="en-US" altLang="ja-JP" sz="2400" dirty="0"/>
          </a:p>
          <a:p>
            <a:endParaRPr kumimoji="1" lang="en-US" altLang="ja-JP" sz="2400" dirty="0"/>
          </a:p>
          <a:p>
            <a:endParaRPr lang="en-US" altLang="ja-JP" sz="2400" dirty="0"/>
          </a:p>
          <a:p>
            <a:endParaRPr kumimoji="1" lang="en-US" altLang="ja-JP" sz="2400" dirty="0"/>
          </a:p>
          <a:p>
            <a:endParaRPr lang="en-US" altLang="ja-JP" sz="2400" dirty="0"/>
          </a:p>
          <a:p>
            <a:endParaRPr kumimoji="1" lang="en-US" altLang="ja-JP" sz="2400" dirty="0"/>
          </a:p>
          <a:p>
            <a:endParaRPr lang="en-US" altLang="ja-JP" sz="2400" dirty="0"/>
          </a:p>
          <a:p>
            <a:endParaRPr kumimoji="1" lang="en-US" altLang="ja-JP" sz="2400" dirty="0"/>
          </a:p>
          <a:p>
            <a:endParaRPr lang="en-US" altLang="ja-JP" sz="2400" dirty="0"/>
          </a:p>
          <a:p>
            <a:endParaRPr kumimoji="1" lang="en-US" altLang="ja-JP" sz="2400" dirty="0"/>
          </a:p>
          <a:p>
            <a:endParaRPr lang="en-US" altLang="ja-JP" sz="2400" dirty="0"/>
          </a:p>
          <a:p>
            <a:endParaRPr kumimoji="1" lang="en-US" altLang="ja-JP" sz="2400" dirty="0"/>
          </a:p>
          <a:p>
            <a:endParaRPr lang="en-US" altLang="ja-JP" sz="2400" dirty="0"/>
          </a:p>
          <a:p>
            <a:endParaRPr kumimoji="1" lang="en-US" altLang="ja-JP" sz="2400" dirty="0"/>
          </a:p>
          <a:p>
            <a:endParaRPr lang="en-US" altLang="ja-JP" sz="2400" dirty="0"/>
          </a:p>
          <a:p>
            <a:endParaRPr kumimoji="1" lang="en-US" altLang="ja-JP" sz="2400" dirty="0"/>
          </a:p>
          <a:p>
            <a:endParaRPr lang="en-US" altLang="ja-JP" sz="2400" dirty="0"/>
          </a:p>
          <a:p>
            <a:endParaRPr kumimoji="1" lang="en-US" altLang="ja-JP" sz="2400" dirty="0"/>
          </a:p>
          <a:p>
            <a:endParaRPr lang="en-US" altLang="ja-JP" sz="2400" dirty="0"/>
          </a:p>
          <a:p>
            <a:endParaRPr kumimoji="1" lang="en-US" altLang="ja-JP" sz="2400" dirty="0"/>
          </a:p>
          <a:p>
            <a:endParaRPr lang="en-US" altLang="ja-JP" sz="2400" dirty="0"/>
          </a:p>
          <a:p>
            <a:endParaRPr kumimoji="1" lang="en-US" altLang="ja-JP" sz="2400" dirty="0"/>
          </a:p>
          <a:p>
            <a:endParaRPr lang="en-US" altLang="ja-JP" sz="2400" dirty="0"/>
          </a:p>
          <a:p>
            <a:endParaRPr kumimoji="1" lang="en-US" altLang="ja-JP" sz="2400" dirty="0"/>
          </a:p>
          <a:p>
            <a:endParaRPr lang="en-US" altLang="ja-JP" sz="2400" dirty="0"/>
          </a:p>
          <a:p>
            <a:endParaRPr kumimoji="1" lang="en-US" altLang="ja-JP" sz="2400" dirty="0"/>
          </a:p>
          <a:p>
            <a:endParaRPr lang="en-US" altLang="ja-JP" sz="2400" dirty="0"/>
          </a:p>
          <a:p>
            <a:endParaRPr kumimoji="1" lang="en-US" altLang="ja-JP" sz="2400" dirty="0"/>
          </a:p>
          <a:p>
            <a:endParaRPr lang="en-US" altLang="ja-JP" sz="2400" dirty="0"/>
          </a:p>
          <a:p>
            <a:endParaRPr kumimoji="1" lang="en-US" altLang="ja-JP" sz="2400" dirty="0"/>
          </a:p>
          <a:p>
            <a:endParaRPr lang="en-US" altLang="ja-JP" sz="2400" dirty="0"/>
          </a:p>
          <a:p>
            <a:endParaRPr kumimoji="1" lang="en-US" altLang="ja-JP" sz="2400" dirty="0"/>
          </a:p>
          <a:p>
            <a:endParaRPr lang="en-US" altLang="ja-JP" sz="2400" dirty="0"/>
          </a:p>
          <a:p>
            <a:endParaRPr kumimoji="1" lang="en-US" altLang="ja-JP" sz="2400" dirty="0"/>
          </a:p>
          <a:p>
            <a:endParaRPr lang="en-US" altLang="ja-JP" sz="2400" dirty="0"/>
          </a:p>
          <a:p>
            <a:endParaRPr kumimoji="1" lang="en-US" altLang="ja-JP" sz="2400" dirty="0"/>
          </a:p>
          <a:p>
            <a:endParaRPr lang="en-US" altLang="ja-JP" sz="2400" dirty="0"/>
          </a:p>
          <a:p>
            <a:endParaRPr kumimoji="1" lang="en-US" altLang="ja-JP" sz="2400" dirty="0"/>
          </a:p>
          <a:p>
            <a:endParaRPr lang="en-US" altLang="ja-JP" sz="2400" dirty="0"/>
          </a:p>
          <a:p>
            <a:endParaRPr kumimoji="1" lang="en-US" altLang="ja-JP" sz="2400" dirty="0"/>
          </a:p>
          <a:p>
            <a:endParaRPr lang="en-US" altLang="ja-JP" sz="2400" dirty="0"/>
          </a:p>
          <a:p>
            <a:endParaRPr kumimoji="1" lang="en-US" altLang="ja-JP" sz="2400" dirty="0"/>
          </a:p>
          <a:p>
            <a:r>
              <a:rPr kumimoji="1" lang="ja-JP" altLang="en-US" sz="2400" dirty="0"/>
              <a:t>女子大学短期大学部家政科食物栄養専攻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B62436A-599F-420F-92CC-35B065828DD9}"/>
              </a:ext>
            </a:extLst>
          </p:cNvPr>
          <p:cNvSpPr txBox="1"/>
          <p:nvPr/>
        </p:nvSpPr>
        <p:spPr>
          <a:xfrm>
            <a:off x="1394010" y="457462"/>
            <a:ext cx="4069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800">
                <a:solidFill>
                  <a:schemeClr val="accent2"/>
                </a:solidFill>
                <a:highlight>
                  <a:srgbClr val="FFFF00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参加者募集中</a:t>
            </a:r>
            <a:endParaRPr kumimoji="1" lang="ja-JP" altLang="en-US" sz="4800" dirty="0">
              <a:solidFill>
                <a:schemeClr val="accent2"/>
              </a:solidFill>
              <a:highlight>
                <a:srgbClr val="FFFF00"/>
              </a:highligh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074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75"/>
    </mc:Choice>
    <mc:Fallback xmlns="">
      <p:transition spd="slow" advTm="1277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3DFF213-0B58-4485-A4DC-9F98DD73A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20" y="206188"/>
            <a:ext cx="6920753" cy="64456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ja-JP" altLang="en-US" sz="1800" u="sng" kern="100" dirty="0"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ゲストスピーカー</a:t>
            </a:r>
            <a:endParaRPr lang="en-US" altLang="ja-JP" sz="1800" u="sng" kern="100" dirty="0">
              <a:solidFill>
                <a:schemeClr val="tx1"/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ja-JP" altLang="en-US" sz="18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　最近</a:t>
            </a:r>
            <a:r>
              <a:rPr lang="ja-JP" altLang="en-US" sz="2800" kern="100" dirty="0"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管理栄養士国家試験に合格した先輩</a:t>
            </a:r>
            <a:endParaRPr lang="en-US" altLang="ja-JP" sz="2800" kern="100" dirty="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ja-JP" sz="1800" kern="100" dirty="0">
              <a:solidFill>
                <a:schemeClr val="tx1"/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ja-JP" sz="1800" kern="100" dirty="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ja-JP" altLang="ja-JP" sz="1800" kern="100" dirty="0"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開催日：令和</a:t>
            </a:r>
            <a:r>
              <a:rPr lang="en-US" altLang="ja-JP" sz="1800" kern="100" dirty="0"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8</a:t>
            </a:r>
            <a:r>
              <a:rPr lang="ja-JP" altLang="ja-JP" sz="1800" kern="100" dirty="0"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年</a:t>
            </a:r>
            <a:r>
              <a:rPr lang="en-US" altLang="ja-JP" sz="1800" kern="100" dirty="0"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12</a:t>
            </a:r>
            <a:r>
              <a:rPr lang="ja-JP" altLang="ja-JP" sz="1800" kern="100" dirty="0"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月</a:t>
            </a:r>
            <a:r>
              <a:rPr lang="en-US" altLang="ja-JP" sz="1800" kern="100" dirty="0"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12</a:t>
            </a:r>
            <a:r>
              <a:rPr lang="ja-JP" altLang="ja-JP" sz="1800" kern="100" dirty="0"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日（</a:t>
            </a:r>
            <a:r>
              <a:rPr lang="ja-JP" altLang="en-US" sz="1800" kern="100" dirty="0"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土</a:t>
            </a:r>
            <a:r>
              <a:rPr lang="ja-JP" altLang="ja-JP" sz="1800" kern="100" dirty="0"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）</a:t>
            </a:r>
            <a:r>
              <a:rPr lang="en-US" altLang="ja-JP" sz="18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10</a:t>
            </a:r>
            <a:r>
              <a:rPr lang="ja-JP" altLang="en-US" sz="18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時</a:t>
            </a:r>
            <a:r>
              <a:rPr lang="en-US" altLang="ja-JP" sz="18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30</a:t>
            </a:r>
            <a:r>
              <a:rPr lang="ja-JP" altLang="en-US" sz="18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分～</a:t>
            </a:r>
            <a:r>
              <a:rPr lang="en-US" altLang="ja-JP" sz="18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11</a:t>
            </a:r>
            <a:r>
              <a:rPr lang="ja-JP" altLang="en-US" sz="18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時</a:t>
            </a:r>
            <a:r>
              <a:rPr lang="en-US" altLang="ja-JP" sz="18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30</a:t>
            </a:r>
            <a:r>
              <a:rPr lang="ja-JP" altLang="en-US" sz="18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分</a:t>
            </a:r>
            <a:endParaRPr lang="ja-JP" altLang="ja-JP" sz="1800" kern="100" dirty="0">
              <a:solidFill>
                <a:schemeClr val="tx1"/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ja-JP" altLang="en-US" sz="18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開催方法</a:t>
            </a:r>
            <a:r>
              <a:rPr lang="ja-JP" altLang="ja-JP" sz="1800" kern="100" dirty="0"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：</a:t>
            </a:r>
            <a:r>
              <a:rPr lang="ja-JP" altLang="en-US" sz="1800" kern="100" dirty="0"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オンライン方式</a:t>
            </a:r>
            <a:r>
              <a:rPr lang="ja-JP" altLang="en-US" sz="18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　</a:t>
            </a:r>
            <a:endParaRPr lang="en-US" altLang="ja-JP" sz="1800" kern="100" dirty="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ja-JP" altLang="en-US" sz="18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ja-JP" sz="18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*</a:t>
            </a:r>
            <a:r>
              <a:rPr lang="ja-JP" altLang="en-US" sz="18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詳細は申込者に</a:t>
            </a:r>
            <a:r>
              <a:rPr lang="en-US" altLang="ja-JP" sz="18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3</a:t>
            </a:r>
            <a:r>
              <a:rPr lang="ja-JP" altLang="en-US" sz="18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日前までに連絡します</a:t>
            </a:r>
            <a:endParaRPr lang="en-US" altLang="ja-JP" sz="1800" kern="100" dirty="0">
              <a:solidFill>
                <a:schemeClr val="tx1"/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ja-JP" altLang="en-US" sz="1800" dirty="0">
                <a:solidFill>
                  <a:schemeClr val="tx1"/>
                </a:solidFill>
              </a:rPr>
              <a:t>申込はこちらから　　</a:t>
            </a:r>
            <a:endParaRPr lang="en-US" altLang="ja-JP" sz="1800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endParaRPr kumimoji="1" lang="en-US" altLang="ja-JP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kumimoji="1" lang="en-US" altLang="ja-JP" sz="2000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endParaRPr kumimoji="1" lang="en-US" altLang="ja-JP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kumimoji="1" lang="en-US" altLang="ja-JP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kumimoji="1" lang="en-US" altLang="ja-JP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kumimoji="1" lang="ja-JP" altLang="en-US" sz="2000" dirty="0">
                <a:solidFill>
                  <a:schemeClr val="tx1"/>
                </a:solidFill>
              </a:rPr>
              <a:t>申し込み締め切り：</a:t>
            </a:r>
            <a:r>
              <a:rPr kumimoji="1" lang="en-US" altLang="ja-JP" sz="2000" dirty="0">
                <a:solidFill>
                  <a:schemeClr val="tx1"/>
                </a:solidFill>
                <a:latin typeface="+mn-ea"/>
              </a:rPr>
              <a:t>2026</a:t>
            </a:r>
            <a:r>
              <a:rPr kumimoji="1" lang="ja-JP" altLang="en-US" sz="2000" dirty="0">
                <a:solidFill>
                  <a:schemeClr val="tx1"/>
                </a:solidFill>
                <a:latin typeface="+mn-ea"/>
              </a:rPr>
              <a:t>年</a:t>
            </a:r>
            <a:r>
              <a:rPr kumimoji="1" lang="en-US" altLang="ja-JP" sz="2000" dirty="0">
                <a:solidFill>
                  <a:schemeClr val="tx1"/>
                </a:solidFill>
                <a:latin typeface="+mn-ea"/>
              </a:rPr>
              <a:t>12</a:t>
            </a:r>
            <a:r>
              <a:rPr kumimoji="1" lang="ja-JP" altLang="en-US" sz="2000" dirty="0">
                <a:solidFill>
                  <a:schemeClr val="tx1"/>
                </a:solidFill>
                <a:latin typeface="+mn-ea"/>
              </a:rPr>
              <a:t>月</a:t>
            </a:r>
            <a:r>
              <a:rPr kumimoji="1" lang="en-US" altLang="ja-JP" sz="2000" dirty="0">
                <a:solidFill>
                  <a:schemeClr val="tx1"/>
                </a:solidFill>
                <a:latin typeface="+mn-ea"/>
              </a:rPr>
              <a:t>7</a:t>
            </a:r>
            <a:r>
              <a:rPr kumimoji="1" lang="ja-JP" altLang="en-US" sz="2000" dirty="0">
                <a:solidFill>
                  <a:schemeClr val="tx1"/>
                </a:solidFill>
                <a:latin typeface="+mn-ea"/>
              </a:rPr>
              <a:t>日（月）</a:t>
            </a:r>
            <a:endParaRPr kumimoji="1" lang="en-US" altLang="ja-JP" sz="2000" dirty="0">
              <a:solidFill>
                <a:schemeClr val="tx1"/>
              </a:solidFill>
              <a:latin typeface="+mn-ea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000" kern="100" dirty="0"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問い合わせ先：　</a:t>
            </a:r>
            <a:r>
              <a:rPr kumimoji="0" lang="en-US" altLang="ja-JP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shokuei@ml.otsuma.ac.jp</a:t>
            </a:r>
            <a:r>
              <a:rPr lang="en-US" altLang="ja-JP" sz="2100" b="0" i="0" dirty="0">
                <a:solidFill>
                  <a:schemeClr val="tx1"/>
                </a:solidFill>
                <a:effectLst/>
                <a:latin typeface="+mn-ea"/>
              </a:rPr>
              <a:t> </a:t>
            </a:r>
            <a:r>
              <a:rPr lang="ja-JP" altLang="en-US" sz="2100" b="0" i="0" dirty="0">
                <a:solidFill>
                  <a:schemeClr val="tx1"/>
                </a:solidFill>
                <a:effectLst/>
                <a:latin typeface="+mn-ea"/>
              </a:rPr>
              <a:t>富永</a:t>
            </a:r>
            <a:r>
              <a:rPr lang="en-US" altLang="ja-JP" sz="2000" kern="100" dirty="0"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	</a:t>
            </a:r>
            <a:endParaRPr lang="en-US" altLang="ja-JP" sz="1800" kern="100" dirty="0">
              <a:solidFill>
                <a:schemeClr val="tx1"/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ja-JP" altLang="en-US" sz="1800" kern="100" dirty="0">
                <a:latin typeface="+mn-ea"/>
                <a:cs typeface="Times New Roman" panose="02020603050405020304" pitchFamily="18" charset="0"/>
              </a:rPr>
              <a:t>　</a:t>
            </a:r>
            <a:r>
              <a:rPr lang="ja-JP" altLang="en-US" sz="18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＊来校希望者はメール等でお申し出ください</a:t>
            </a:r>
            <a:endParaRPr lang="en-US" altLang="ja-JP" sz="1800" u="sng" kern="100" dirty="0">
              <a:solidFill>
                <a:schemeClr val="tx1"/>
              </a:solidFill>
              <a:effectLst/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2A06DE8-E9AF-49F0-8AD3-47C8FCDB5460}"/>
              </a:ext>
            </a:extLst>
          </p:cNvPr>
          <p:cNvSpPr txBox="1"/>
          <p:nvPr/>
        </p:nvSpPr>
        <p:spPr>
          <a:xfrm>
            <a:off x="225841" y="1073283"/>
            <a:ext cx="6632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働きながらどのように勉強したかを具体的に教えてくれます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337FB93-09E0-4759-9D52-B51B1F2F8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2487" y="3130720"/>
            <a:ext cx="1547190" cy="1467402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1A8B9EE-8BF4-4416-BF8E-2A2DB8EE2FBF}"/>
              </a:ext>
            </a:extLst>
          </p:cNvPr>
          <p:cNvSpPr txBox="1"/>
          <p:nvPr/>
        </p:nvSpPr>
        <p:spPr>
          <a:xfrm>
            <a:off x="1806057" y="4598122"/>
            <a:ext cx="41977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latin typeface="+mn-ea"/>
              </a:rPr>
              <a:t>https://forms.gle/Uo2wdh3x1N9y3K2w7</a:t>
            </a:r>
            <a:endParaRPr lang="ja-JP" altLang="en-US" dirty="0">
              <a:latin typeface="+mn-ea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A3564FE-003F-4436-9D97-0EBCC351A1E6}"/>
              </a:ext>
            </a:extLst>
          </p:cNvPr>
          <p:cNvSpPr txBox="1"/>
          <p:nvPr/>
        </p:nvSpPr>
        <p:spPr>
          <a:xfrm>
            <a:off x="3672513" y="2932259"/>
            <a:ext cx="2954655" cy="646331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顔出しせずに参加できます</a:t>
            </a:r>
            <a:endParaRPr kumimoji="1" lang="en-US" altLang="ja-JP" dirty="0"/>
          </a:p>
          <a:p>
            <a:r>
              <a:rPr kumimoji="1" lang="ja-JP" altLang="en-US" dirty="0"/>
              <a:t>気軽にどうぞ！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7C17BC6C-FD63-4FBA-9683-55BD79FC6E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61" b="27075"/>
          <a:stretch/>
        </p:blipFill>
        <p:spPr>
          <a:xfrm>
            <a:off x="5149840" y="3255424"/>
            <a:ext cx="1242679" cy="11825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703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733"/>
    </mc:Choice>
    <mc:Fallback xmlns="">
      <p:transition spd="slow" advTm="16733"/>
    </mc:Fallback>
  </mc:AlternateContent>
</p:sld>
</file>

<file path=ppt/theme/theme1.xml><?xml version="1.0" encoding="utf-8"?>
<a:theme xmlns:a="http://schemas.openxmlformats.org/drawingml/2006/main" name="基礎">
  <a:themeElements>
    <a:clrScheme name="黄色がかったオレンジ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基礎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基礎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基礎</Template>
  <TotalTime>146</TotalTime>
  <Words>161</Words>
  <Application>Microsoft Office PowerPoint</Application>
  <PresentationFormat>ユーザー設定</PresentationFormat>
  <Paragraphs>79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HG丸ｺﾞｼｯｸM-PRO</vt:lpstr>
      <vt:lpstr>HG創英角ｺﾞｼｯｸUB</vt:lpstr>
      <vt:lpstr>ＭＳ ゴシック</vt:lpstr>
      <vt:lpstr>游ゴシック</vt:lpstr>
      <vt:lpstr>Corbel</vt:lpstr>
      <vt:lpstr>基礎</vt:lpstr>
      <vt:lpstr>   　管理栄養士を目指す 卒業生の交流会 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保育園栄養士の 交流会2023 ～子どもの育ちと食を考える会～ </dc:title>
  <dc:creator>富永　暁子</dc:creator>
  <cp:lastModifiedBy>友紀 小野</cp:lastModifiedBy>
  <cp:revision>16</cp:revision>
  <dcterms:created xsi:type="dcterms:W3CDTF">2023-04-13T03:47:38Z</dcterms:created>
  <dcterms:modified xsi:type="dcterms:W3CDTF">2026-10-19T07:36:27Z</dcterms:modified>
</cp:coreProperties>
</file>